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5" r:id="rId4"/>
    <p:sldId id="267" r:id="rId5"/>
    <p:sldId id="264" r:id="rId6"/>
    <p:sldId id="257" r:id="rId7"/>
    <p:sldId id="258" r:id="rId8"/>
    <p:sldId id="260" r:id="rId9"/>
    <p:sldId id="261" r:id="rId10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76" autoAdjust="0"/>
  </p:normalViewPr>
  <p:slideViewPr>
    <p:cSldViewPr>
      <p:cViewPr>
        <p:scale>
          <a:sx n="75" d="100"/>
          <a:sy n="75" d="100"/>
        </p:scale>
        <p:origin x="-1788" y="-10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424AD-10D9-4C0A-B4DF-7675E81ACC00}" type="datetimeFigureOut">
              <a:rPr lang="sr-Latn-CS" smtClean="0"/>
              <a:pPr/>
              <a:t>30.5.2019.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6C5ED-5F22-4B5C-8ED8-70F86D31005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5hqBDnRQ-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jQ8VpMmCa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_He8jyDjk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YZkw7GyfY3Q" TargetMode="External"/><Relationship Id="rId4" Type="http://schemas.openxmlformats.org/officeDocument/2006/relationships/hyperlink" Target="https://www.youtube.com/watch?v=BlUI72c-Tko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KP4oDWlVi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39936091754105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KwnXNj2wSI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I7XBtSHiIqg" TargetMode="External"/><Relationship Id="rId4" Type="http://schemas.openxmlformats.org/officeDocument/2006/relationships/hyperlink" Target="https://www.youtube.com/watch?v=ioJhg8wzdP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Kanjon Vrbasa: </a:t>
            </a:r>
            <a:r>
              <a:rPr lang="hr-HR" dirty="0" smtClean="0">
                <a:hlinkClick r:id="rId3"/>
              </a:rPr>
              <a:t>https://www.youtube.com/watch?v=b5hqBDnRQ-g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5ED-5F22-4B5C-8ED8-70F86D310059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Riječna dolina: </a:t>
            </a:r>
            <a:r>
              <a:rPr lang="hr-HR" dirty="0" smtClean="0">
                <a:hlinkClick r:id="rId3"/>
              </a:rPr>
              <a:t>https://www.youtube.com/watch?v=1jQ8VpMmCa8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5ED-5F22-4B5C-8ED8-70F86D310059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https://www.youtube.com/watch?v=h_He8jyDjk4</a:t>
            </a:r>
            <a:r>
              <a:rPr lang="hr-HR" dirty="0" smtClean="0"/>
              <a:t> </a:t>
            </a:r>
            <a:r>
              <a:rPr lang="hr-HR" baseline="0" dirty="0" smtClean="0"/>
              <a:t>Cliffs of Moher</a:t>
            </a:r>
          </a:p>
          <a:p>
            <a:r>
              <a:rPr lang="hr-HR" baseline="0" dirty="0" smtClean="0"/>
              <a:t>Irski dnevnik, Cliffs of Moher: </a:t>
            </a:r>
            <a:r>
              <a:rPr lang="hr-HR" dirty="0" smtClean="0">
                <a:hlinkClick r:id="rId4"/>
              </a:rPr>
              <a:t>https://www.youtube.com/watch?v=BlUI72c-Tko</a:t>
            </a:r>
            <a:endParaRPr lang="hr-HR" dirty="0" smtClean="0"/>
          </a:p>
          <a:p>
            <a:r>
              <a:rPr lang="hr-HR" dirty="0" smtClean="0"/>
              <a:t>Cliffs of Moher, snimljeni dronom: </a:t>
            </a:r>
            <a:r>
              <a:rPr lang="hr-HR" dirty="0" smtClean="0">
                <a:hlinkClick r:id="rId5"/>
              </a:rPr>
              <a:t>https://www.youtube.com/watch?v=YZkw7GyfY3Q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5ED-5F22-4B5C-8ED8-70F86D310059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Sandboarding: </a:t>
            </a:r>
            <a:r>
              <a:rPr lang="hr-HR" dirty="0" smtClean="0">
                <a:hlinkClick r:id="rId3"/>
              </a:rPr>
              <a:t>https://www.youtube.com/watch?v=4KP4oDWlVi4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5ED-5F22-4B5C-8ED8-70F86D310059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Brazilski par koji zadnjih 20 godina sadi šumu</a:t>
            </a:r>
            <a:r>
              <a:rPr lang="hr-HR" baseline="0" dirty="0" smtClean="0"/>
              <a:t> u Brazilu: </a:t>
            </a:r>
            <a:r>
              <a:rPr lang="hr-HR" dirty="0" smtClean="0">
                <a:hlinkClick r:id="rId3"/>
              </a:rPr>
              <a:t>https://www.facebook.com/watch/?v=399360917541058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5ED-5F22-4B5C-8ED8-70F86D310059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HE Rama: </a:t>
            </a:r>
            <a:r>
              <a:rPr lang="hr-HR" dirty="0" smtClean="0">
                <a:hlinkClick r:id="rId3"/>
              </a:rPr>
              <a:t>https://www.youtube.com/watch?v=-KwnXNj2wSI</a:t>
            </a:r>
            <a:endParaRPr lang="hr-HR" dirty="0" smtClean="0"/>
          </a:p>
          <a:p>
            <a:r>
              <a:rPr lang="hr-HR" dirty="0" smtClean="0"/>
              <a:t>Posjet HE Zakučac:</a:t>
            </a:r>
            <a:r>
              <a:rPr lang="hr-HR" baseline="0" dirty="0" smtClean="0"/>
              <a:t> </a:t>
            </a:r>
            <a:r>
              <a:rPr lang="hr-HR" dirty="0" smtClean="0">
                <a:hlinkClick r:id="rId4"/>
              </a:rPr>
              <a:t>https://www.youtube.com/watch?v=ioJhg8wzdP0</a:t>
            </a:r>
            <a:endParaRPr lang="hr-HR" dirty="0" smtClean="0"/>
          </a:p>
          <a:p>
            <a:r>
              <a:rPr lang="hr-HR" dirty="0" smtClean="0"/>
              <a:t>Šetnja HE Velebit: </a:t>
            </a:r>
            <a:r>
              <a:rPr lang="hr-HR" dirty="0" smtClean="0">
                <a:hlinkClick r:id="rId5"/>
              </a:rPr>
              <a:t>https://www.youtube.com/watch?v=I7XBtSHiIqg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5ED-5F22-4B5C-8ED8-70F86D310059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 cstate="print"/>
          <a:srcRect t="42413" r="2439" b="39378"/>
          <a:stretch>
            <a:fillRect/>
          </a:stretch>
        </p:blipFill>
        <p:spPr bwMode="auto">
          <a:xfrm>
            <a:off x="0" y="0"/>
            <a:ext cx="9144000" cy="72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Preoblikovanje Zemljine površine 2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Nastavna tema: Reljef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301"/>
            <a:ext cx="2184400" cy="3591322"/>
          </a:xfrm>
        </p:spPr>
        <p:txBody>
          <a:bodyPr>
            <a:normAutofit fontScale="92500" lnSpcReduction="10000"/>
          </a:bodyPr>
          <a:lstStyle/>
          <a:p>
            <a:r>
              <a:rPr lang="hr-HR" i="1" dirty="0" smtClean="0"/>
              <a:t>Što mislite kako će obala na snimci izgledati za nekoliko godina?</a:t>
            </a:r>
            <a:endParaRPr lang="hr-HR" i="1" dirty="0"/>
          </a:p>
        </p:txBody>
      </p:sp>
      <p:pic>
        <p:nvPicPr>
          <p:cNvPr id="3074" name="Picture 2" descr="E:\školska knjiga\preoblikovanje zemljine površine\house_cli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0" y="1003300"/>
            <a:ext cx="6032500" cy="367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Djelovanje tekuće vode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692525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Odnošenje sitnih i krupnih čestica u gornjem dijelu toka</a:t>
            </a:r>
          </a:p>
          <a:p>
            <a:pPr>
              <a:buNone/>
            </a:pPr>
            <a:r>
              <a:rPr lang="hr-HR" dirty="0" smtClean="0">
                <a:sym typeface="Wingdings" pitchFamily="2" charset="2"/>
              </a:rPr>
              <a:t> Mehaničko djelovanje vode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0" y="1365250"/>
            <a:ext cx="3940175" cy="337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4994275" y="2149475"/>
            <a:ext cx="1577885" cy="892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6598726" y="2089149"/>
            <a:ext cx="1472125" cy="9340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74274" y="2005542"/>
            <a:ext cx="1786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FF0000"/>
                </a:solidFill>
              </a:rPr>
              <a:t>Dolina u obliku</a:t>
            </a:r>
          </a:p>
          <a:p>
            <a:pPr algn="ctr"/>
            <a:r>
              <a:rPr lang="hr-HR" sz="2000" b="1" dirty="0" smtClean="0">
                <a:solidFill>
                  <a:srgbClr val="FF0000"/>
                </a:solidFill>
              </a:rPr>
              <a:t>Slova V</a:t>
            </a:r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E:\školska knjiga\ppt predlosci i slike\smanjene\017_sh2557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25" y="882650"/>
            <a:ext cx="2713038" cy="4019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Taloženje čestica u donjem dijelu toka</a:t>
            </a:r>
            <a:endParaRPr lang="hr-HR" dirty="0"/>
          </a:p>
        </p:txBody>
      </p:sp>
      <p:pic>
        <p:nvPicPr>
          <p:cNvPr id="5" name="Picture 2" descr="E:\školska knjiga\ppt predlosci i slike\slike2\originali\017_INGSEYFS0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3210" y="1406525"/>
            <a:ext cx="2231215" cy="33972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" y="172720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0050" y="1425575"/>
            <a:ext cx="21526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Mora oblikuju obale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 descr="E:\školska knjiga\ppt predlosci i slike\slike2\PPT\sh26412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3778" y="920750"/>
            <a:ext cx="2556312" cy="3834210"/>
          </a:xfrm>
          <a:prstGeom prst="rect">
            <a:avLst/>
          </a:prstGeom>
          <a:noFill/>
        </p:spPr>
      </p:pic>
      <p:pic>
        <p:nvPicPr>
          <p:cNvPr id="5" name="Picture 3" descr="E:\školska knjiga\ppt predlosci i slike\slike2\originali\022_sh1771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1484381"/>
            <a:ext cx="2590391" cy="3233669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3550" y="3040690"/>
            <a:ext cx="3136900" cy="16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9708" y="1485900"/>
            <a:ext cx="280458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270375" y="2571750"/>
            <a:ext cx="1143008" cy="355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Valovi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4000496" y="3657600"/>
            <a:ext cx="1143008" cy="355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Klif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952500" y="3536950"/>
            <a:ext cx="1143008" cy="3556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Žalo</a:t>
            </a:r>
            <a:endParaRPr lang="hr-HR" dirty="0"/>
          </a:p>
        </p:txBody>
      </p:sp>
      <p:pic>
        <p:nvPicPr>
          <p:cNvPr id="10244" name="Picture 4" descr="C:\Users\Svjetlana\AppData\Local\Microsoft\Windows\Temporary Internet Files\Content.IE5\LFCJFN70\Tropical Santa clip art for blog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723" y="3186621"/>
            <a:ext cx="711868" cy="35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Djelovanje vjetra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390900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Dine – manje uzvisine nastale taloženjem pijeska</a:t>
            </a:r>
          </a:p>
          <a:p>
            <a:r>
              <a:rPr lang="hr-HR" dirty="0" smtClean="0"/>
              <a:t>Najizraženije u pustinjama</a:t>
            </a:r>
            <a:endParaRPr lang="hr-HR" dirty="0"/>
          </a:p>
        </p:txBody>
      </p:sp>
      <p:pic>
        <p:nvPicPr>
          <p:cNvPr id="5" name="Picture 3" descr="C:\Users\Svjetlana\Documents\školska knjiga\ppt predlosci i slike\smanjene\042_sh2327942.jpg"/>
          <p:cNvPicPr>
            <a:picLocks noChangeAspect="1" noChangeArrowheads="1"/>
          </p:cNvPicPr>
          <p:nvPr/>
        </p:nvPicPr>
        <p:blipFill>
          <a:blip r:embed="rId3" cstate="print"/>
          <a:srcRect l="8466"/>
          <a:stretch>
            <a:fillRect/>
          </a:stretch>
        </p:blipFill>
        <p:spPr bwMode="auto">
          <a:xfrm>
            <a:off x="4058435" y="1041391"/>
            <a:ext cx="4917290" cy="3581409"/>
          </a:xfrm>
          <a:prstGeom prst="rect">
            <a:avLst/>
          </a:prstGeom>
          <a:noFill/>
        </p:spPr>
      </p:pic>
      <p:pic>
        <p:nvPicPr>
          <p:cNvPr id="1031" name="Picture 7" descr="C:\Users\Svjetlana\AppData\Local\Microsoft\Windows\Temporary Internet Files\Content.IE5\LFCJFN70\Tourist_on_camel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650" y="1546225"/>
            <a:ext cx="663575" cy="84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Živi svijet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63637"/>
            <a:ext cx="4114801" cy="3030985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Važnost biljnog pokrivača:</a:t>
            </a:r>
          </a:p>
          <a:p>
            <a:pPr>
              <a:buFontTx/>
              <a:buChar char="-"/>
            </a:pPr>
            <a:r>
              <a:rPr lang="hr-HR" i="1" dirty="0" smtClean="0"/>
              <a:t>Sprječava gibanja na padinama i odnošenje tla</a:t>
            </a:r>
          </a:p>
          <a:p>
            <a:pPr>
              <a:buFontTx/>
              <a:buChar char="-"/>
            </a:pPr>
            <a:r>
              <a:rPr lang="hr-HR" i="1" dirty="0" smtClean="0"/>
              <a:t>Smanjuje ispiranje kišom</a:t>
            </a:r>
          </a:p>
          <a:p>
            <a:pPr>
              <a:buFontTx/>
              <a:buChar char="-"/>
            </a:pPr>
            <a:r>
              <a:rPr lang="hr-HR" i="1" dirty="0" smtClean="0"/>
              <a:t>Umanjuje opasnost od poplava</a:t>
            </a:r>
          </a:p>
          <a:p>
            <a:endParaRPr lang="hr-HR" dirty="0"/>
          </a:p>
        </p:txBody>
      </p:sp>
      <p:pic>
        <p:nvPicPr>
          <p:cNvPr id="2053" name="Picture 5" descr="E:\školska knjiga\ppt predlosci i slike\smanjene\094_000003037.ti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22325"/>
            <a:ext cx="4267200" cy="2857500"/>
          </a:xfrm>
          <a:prstGeom prst="rect">
            <a:avLst/>
          </a:prstGeom>
          <a:noFill/>
        </p:spPr>
      </p:pic>
      <p:pic>
        <p:nvPicPr>
          <p:cNvPr id="2054" name="Picture 6" descr="E:\školska knjiga\ppt predlosci i slike\smanjene\094_000003041.ti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48670"/>
            <a:ext cx="4329112" cy="2982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Živi svijet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632200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Čovjek mijenja reljef</a:t>
            </a:r>
          </a:p>
          <a:p>
            <a:pPr lvl="0"/>
            <a:r>
              <a:rPr lang="hr-HR" dirty="0" smtClean="0"/>
              <a:t>(gradnjom terasa, nasipa, brana i drugih građevina, sječom šuma)</a:t>
            </a:r>
          </a:p>
          <a:p>
            <a:endParaRPr lang="hr-HR" dirty="0"/>
          </a:p>
        </p:txBody>
      </p:sp>
      <p:pic>
        <p:nvPicPr>
          <p:cNvPr id="6" name="Picture 6" descr="C:\Users\Svjetlana\Documents\školska knjiga\ppt predlosci i slike\originali\095_000015779.tif"/>
          <p:cNvPicPr>
            <a:picLocks noChangeAspect="1" noChangeArrowheads="1"/>
          </p:cNvPicPr>
          <p:nvPr/>
        </p:nvPicPr>
        <p:blipFill>
          <a:blip r:embed="rId3" cstate="print"/>
          <a:srcRect b="30851"/>
          <a:stretch>
            <a:fillRect/>
          </a:stretch>
        </p:blipFill>
        <p:spPr bwMode="auto">
          <a:xfrm>
            <a:off x="4575720" y="822325"/>
            <a:ext cx="4568280" cy="3898900"/>
          </a:xfrm>
          <a:prstGeom prst="rect">
            <a:avLst/>
          </a:prstGeom>
          <a:noFill/>
        </p:spPr>
      </p:pic>
      <p:pic>
        <p:nvPicPr>
          <p:cNvPr id="4100" name="Picture 4" descr="E:\školska knjiga\ppt predlosci i slike\smanjene\040_sh752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3444" y="1244600"/>
            <a:ext cx="4822931" cy="315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025"/>
            <a:ext cx="8229600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275"/>
            <a:ext cx="8229600" cy="3559175"/>
          </a:xfrm>
        </p:spPr>
        <p:txBody>
          <a:bodyPr>
            <a:noAutofit/>
          </a:bodyPr>
          <a:lstStyle/>
          <a:p>
            <a:pPr lvl="0"/>
            <a:r>
              <a:rPr lang="hr-HR" sz="2300" dirty="0" smtClean="0"/>
              <a:t>Kojim je procesima  nastao pustinjski reljef?</a:t>
            </a:r>
          </a:p>
          <a:p>
            <a:pPr lvl="0"/>
            <a:r>
              <a:rPr lang="hr-HR" sz="2300" dirty="0" smtClean="0"/>
              <a:t>Kako se zovu uzvisine pijeska u pustinji?</a:t>
            </a:r>
          </a:p>
          <a:p>
            <a:pPr lvl="0"/>
            <a:r>
              <a:rPr lang="hr-HR" sz="2300" dirty="0" smtClean="0"/>
              <a:t>Koje su vanjske sile najviše utjecale na nastanak pustinjskog reljefa?</a:t>
            </a:r>
          </a:p>
          <a:p>
            <a:pPr lvl="0"/>
            <a:r>
              <a:rPr lang="hr-HR" sz="2300" dirty="0" smtClean="0"/>
              <a:t>Opišite razliku između djelovanja tekućice na oblikovanje reljefa u planinskom i u nizinskom prostoru.</a:t>
            </a:r>
          </a:p>
          <a:p>
            <a:pPr lvl="0"/>
            <a:r>
              <a:rPr lang="hr-HR" sz="2300" dirty="0" smtClean="0"/>
              <a:t>Na koji način biljni pokrivač utječe na reljef? </a:t>
            </a:r>
          </a:p>
          <a:p>
            <a:pPr lvl="0"/>
            <a:r>
              <a:rPr lang="hr-HR" sz="2300" dirty="0" smtClean="0"/>
              <a:t>Što je najvažniji čimbenik razaranja obala?</a:t>
            </a:r>
          </a:p>
          <a:p>
            <a:r>
              <a:rPr lang="hr-HR" sz="2300" dirty="0" smtClean="0"/>
              <a:t>Navedite barem tri načina kojima čovjek izravno mijenja reljef. 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259</Words>
  <Application>Microsoft Office PowerPoint</Application>
  <PresentationFormat>On-screen Show (16:9)</PresentationFormat>
  <Paragraphs>48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Preoblikovanje Zemljine površine 2</vt:lpstr>
      <vt:lpstr>Slide 2</vt:lpstr>
      <vt:lpstr>Djelovanje tekuće vode</vt:lpstr>
      <vt:lpstr>Taloženje čestica u donjem dijelu toka</vt:lpstr>
      <vt:lpstr>Mora oblikuju obale</vt:lpstr>
      <vt:lpstr>Djelovanje vjetra</vt:lpstr>
      <vt:lpstr>Živi svijet</vt:lpstr>
      <vt:lpstr>Živi svijet</vt:lpstr>
      <vt:lpstr>Ponavljanje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12</cp:revision>
  <dcterms:created xsi:type="dcterms:W3CDTF">2019-03-27T12:00:31Z</dcterms:created>
  <dcterms:modified xsi:type="dcterms:W3CDTF">2019-05-30T06:43:37Z</dcterms:modified>
</cp:coreProperties>
</file>